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8402" autoAdjust="0"/>
    <p:restoredTop sz="94660"/>
  </p:normalViewPr>
  <p:slideViewPr>
    <p:cSldViewPr snapToGrid="0">
      <p:cViewPr varScale="1">
        <p:scale>
          <a:sx n="97" d="100"/>
          <a:sy n="97" d="100"/>
        </p:scale>
        <p:origin x="-152" y="-1304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df"/><Relationship Id="rId21" Type="http://schemas.openxmlformats.org/officeDocument/2006/relationships/image" Target="../media/image20.png"/><Relationship Id="rId22" Type="http://schemas.openxmlformats.org/officeDocument/2006/relationships/image" Target="../media/image21.pdf"/><Relationship Id="rId23" Type="http://schemas.openxmlformats.org/officeDocument/2006/relationships/image" Target="../media/image22.png"/><Relationship Id="rId10" Type="http://schemas.openxmlformats.org/officeDocument/2006/relationships/image" Target="../media/image9.pdf"/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df"/><Relationship Id="rId12" Type="http://schemas.openxmlformats.org/officeDocument/2006/relationships/image" Target="../media/image85.png"/><Relationship Id="rId13" Type="http://schemas.openxmlformats.org/officeDocument/2006/relationships/image" Target="../media/image86.pdf"/><Relationship Id="rId14" Type="http://schemas.openxmlformats.org/officeDocument/2006/relationships/image" Target="../media/image87.png"/><Relationship Id="rId15" Type="http://schemas.openxmlformats.org/officeDocument/2006/relationships/image" Target="../media/image88.pdf"/><Relationship Id="rId16" Type="http://schemas.openxmlformats.org/officeDocument/2006/relationships/image" Target="../media/image89.png"/><Relationship Id="rId17" Type="http://schemas.openxmlformats.org/officeDocument/2006/relationships/image" Target="../media/image90.pdf"/><Relationship Id="rId18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df"/><Relationship Id="rId8" Type="http://schemas.openxmlformats.org/officeDocument/2006/relationships/image" Target="../media/image81.png"/><Relationship Id="rId9" Type="http://schemas.openxmlformats.org/officeDocument/2006/relationships/image" Target="../media/image82.pdf"/><Relationship Id="rId10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df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df"/><Relationship Id="rId5" Type="http://schemas.openxmlformats.org/officeDocument/2006/relationships/image" Target="../media/image104.png"/><Relationship Id="rId6" Type="http://schemas.openxmlformats.org/officeDocument/2006/relationships/image" Target="../media/image105.pdf"/><Relationship Id="rId7" Type="http://schemas.openxmlformats.org/officeDocument/2006/relationships/image" Target="../media/image106.png"/><Relationship Id="rId8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5" Type="http://schemas.openxmlformats.org/officeDocument/2006/relationships/image" Target="../media/image26.pdf"/><Relationship Id="rId6" Type="http://schemas.openxmlformats.org/officeDocument/2006/relationships/image" Target="../media/image27.png"/><Relationship Id="rId7" Type="http://schemas.openxmlformats.org/officeDocument/2006/relationships/image" Target="../media/image28.pdf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000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44" y="3234009"/>
            <a:ext cx="1884593" cy="16961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57002" y="4481179"/>
            <a:ext cx="240517" cy="641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 flipV="1">
            <a:off x="2564858" y="4212271"/>
            <a:ext cx="457714" cy="7622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V="1">
            <a:off x="3374929" y="4083592"/>
            <a:ext cx="446894" cy="15586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467862" y="4588075"/>
            <a:ext cx="438275" cy="3207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2831831" y="3938079"/>
            <a:ext cx="685003" cy="8344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2755599" y="4384972"/>
            <a:ext cx="915369" cy="9607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3002864" y="4545318"/>
            <a:ext cx="694825" cy="28327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3506345" y="3712596"/>
            <a:ext cx="714600" cy="21913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3713724" y="4309076"/>
            <a:ext cx="627480" cy="65206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3687000" y="4833939"/>
            <a:ext cx="668635" cy="129343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173483" y="4545318"/>
            <a:ext cx="802657" cy="60063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70728" y="4481180"/>
            <a:ext cx="675585" cy="169429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62124" y="3847285"/>
            <a:ext cx="669705" cy="16889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74"/>
          <p:cNvGrpSpPr/>
          <p:nvPr/>
        </p:nvGrpSpPr>
        <p:grpSpPr>
          <a:xfrm>
            <a:off x="5219734" y="3138700"/>
            <a:ext cx="1736922" cy="2189378"/>
            <a:chOff x="6146711" y="1853255"/>
            <a:chExt cx="2303605" cy="2903681"/>
          </a:xfrm>
        </p:grpSpPr>
        <p:cxnSp>
          <p:nvCxnSpPr>
            <p:cNvPr id="20" name="Straight Connector 19"/>
            <p:cNvCxnSpPr/>
            <p:nvPr/>
          </p:nvCxnSpPr>
          <p:spPr>
            <a:xfrm rot="10800000" flipH="1" flipV="1">
              <a:off x="6491511" y="3151692"/>
              <a:ext cx="1610912" cy="936147"/>
            </a:xfrm>
            <a:prstGeom prst="line">
              <a:avLst/>
            </a:prstGeom>
            <a:ln w="38100" cap="flat" cmpd="dbl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661197" y="2129868"/>
              <a:ext cx="1441226" cy="947973"/>
            </a:xfrm>
            <a:prstGeom prst="line">
              <a:avLst/>
            </a:prstGeom>
            <a:ln w="38100" cap="flat" cmpd="dbl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10800000">
              <a:off x="8017580" y="4087840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0800000">
              <a:off x="8017580" y="3077841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0800000">
              <a:off x="8017580" y="2056017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 flipH="1" flipV="1">
              <a:off x="7671276" y="2646694"/>
              <a:ext cx="86229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7671275" y="3656691"/>
              <a:ext cx="862295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Rectangle 26"/>
            <p:cNvSpPr/>
            <p:nvPr/>
          </p:nvSpPr>
          <p:spPr>
            <a:xfrm rot="10800000">
              <a:off x="6491511" y="4087840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0800000">
              <a:off x="6491511" y="3077841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6491511" y="2056017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6133378" y="2634868"/>
              <a:ext cx="885953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6145207" y="3656695"/>
              <a:ext cx="862294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6661199" y="4160582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0800000">
              <a:off x="6661199" y="3150584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>
              <a:off x="6661199" y="2128759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190277" y="1856524"/>
              <a:ext cx="318229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37410" y="1853255"/>
              <a:ext cx="312906" cy="88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46711" y="2875806"/>
              <a:ext cx="312906" cy="85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09388" y="2882142"/>
              <a:ext cx="326682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2255" y="3873193"/>
              <a:ext cx="297377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36630" y="3867058"/>
              <a:ext cx="272893" cy="85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</a:p>
          </p:txBody>
        </p:sp>
      </p:grpSp>
      <p:sp>
        <p:nvSpPr>
          <p:cNvPr id="41" name="Right Arrow 40"/>
          <p:cNvSpPr/>
          <p:nvPr/>
        </p:nvSpPr>
        <p:spPr>
          <a:xfrm>
            <a:off x="4257921" y="3866762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64000"/>
                </a:schemeClr>
              </a:gs>
              <a:gs pos="100000">
                <a:schemeClr val="tx2">
                  <a:alpha val="99000"/>
                </a:schemeClr>
              </a:gs>
            </a:gsLst>
            <a:lin ang="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68722" y="4840922"/>
            <a:ext cx="111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incoming messages</a:t>
            </a:r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3787011" y="4334125"/>
            <a:ext cx="481389" cy="829963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3"/>
          </p:cNvCxnSpPr>
          <p:nvPr/>
        </p:nvCxnSpPr>
        <p:spPr>
          <a:xfrm flipV="1">
            <a:off x="3787011" y="4975733"/>
            <a:ext cx="455203" cy="188355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1"/>
          </p:cNvCxnSpPr>
          <p:nvPr/>
        </p:nvCxnSpPr>
        <p:spPr>
          <a:xfrm rot="10800000">
            <a:off x="2225854" y="5119768"/>
            <a:ext cx="442869" cy="44321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59813" y="3408567"/>
            <a:ext cx="49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ABD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25265" y="3728698"/>
            <a:ext cx="49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61079" y="4160650"/>
            <a:ext cx="4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CDF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02566" y="4512730"/>
            <a:ext cx="4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CEF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75961" y="2844542"/>
            <a:ext cx="19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frame graph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7107530" y="3862034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64000"/>
                </a:schemeClr>
              </a:gs>
              <a:gs pos="100000">
                <a:schemeClr val="tx2">
                  <a:alpha val="99000"/>
                </a:schemeClr>
              </a:gs>
            </a:gsLst>
            <a:lin ang="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66052" y="2959253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385697" y="2998536"/>
            <a:ext cx="58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ABD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8266052" y="3569944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85697" y="36092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ACD</a:t>
            </a:r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8266052" y="4180635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385697" y="421991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CDF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8266052" y="4791326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385697" y="4830609"/>
            <a:ext cx="52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CEF</a:t>
            </a:r>
            <a:endParaRPr lang="en-US" dirty="0"/>
          </a:p>
        </p:txBody>
      </p:sp>
      <p:cxnSp>
        <p:nvCxnSpPr>
          <p:cNvPr id="74" name="Straight Connector 73"/>
          <p:cNvCxnSpPr>
            <a:stCxn id="63" idx="0"/>
            <a:endCxn id="53" idx="2"/>
          </p:cNvCxnSpPr>
          <p:nvPr/>
        </p:nvCxnSpPr>
        <p:spPr>
          <a:xfrm rot="5400000" flipH="1" flipV="1">
            <a:off x="8561731" y="3478468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8" name="Straight Connector 77"/>
          <p:cNvCxnSpPr>
            <a:stCxn id="66" idx="0"/>
            <a:endCxn id="63" idx="2"/>
          </p:cNvCxnSpPr>
          <p:nvPr/>
        </p:nvCxnSpPr>
        <p:spPr>
          <a:xfrm rot="5400000" flipH="1" flipV="1">
            <a:off x="8561731" y="4089159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/>
          <p:cNvCxnSpPr>
            <a:stCxn id="69" idx="0"/>
            <a:endCxn id="66" idx="2"/>
          </p:cNvCxnSpPr>
          <p:nvPr/>
        </p:nvCxnSpPr>
        <p:spPr>
          <a:xfrm rot="5400000" flipH="1" flipV="1">
            <a:off x="8561731" y="4699850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6" name="Straight Arrow Connector 95"/>
          <p:cNvCxnSpPr>
            <a:stCxn id="42" idx="1"/>
          </p:cNvCxnSpPr>
          <p:nvPr/>
        </p:nvCxnSpPr>
        <p:spPr>
          <a:xfrm rot="10800000">
            <a:off x="2134200" y="4648382"/>
            <a:ext cx="534522" cy="515706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4725036" y="2879249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5518150" y="3398606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5706989" y="3587187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5550675" y="3212204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5607984" y="3479655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</a:t>
            </a:r>
            <a:r>
              <a:rPr lang="en-US" dirty="0" err="1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4791" y="-1820071"/>
            <a:ext cx="14817768" cy="5983972"/>
            <a:chOff x="1374791" y="0"/>
            <a:chExt cx="14817768" cy="598397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4791" y="569589"/>
              <a:ext cx="14817768" cy="5414383"/>
              <a:chOff x="5224207" y="1813523"/>
              <a:chExt cx="9459362" cy="3456432"/>
            </a:xfrm>
          </p:grpSpPr>
          <p:pic>
            <p:nvPicPr>
              <p:cNvPr id="6" name="Picture 5" descr="dataset-scatterplot-vpose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rcRect l="20753" t="19094" r="20938" b="31647"/>
                  <a:stretch>
                    <a:fillRect/>
                  </a:stretch>
                </p:blipFill>
              </mc:Choice>
              <mc:Fallback>
                <p:blipFill>
                  <a:blip r:embed="rId3"/>
                  <a:srcRect l="20753" t="19094" r="20938" b="31647"/>
                  <a:stretch>
                    <a:fillRect/>
                  </a:stretch>
                </p:blipFill>
              </mc:Fallback>
            </mc:AlternateContent>
            <p:spPr>
              <a:xfrm>
                <a:off x="11522061" y="1813523"/>
                <a:ext cx="3161508" cy="3456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 descr="dataset-scatterplot-pacal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rcRect l="23965" t="26158" r="17726" b="23819"/>
                  <a:stretch>
                    <a:fillRect/>
                  </a:stretch>
                </p:blipFill>
              </mc:Choice>
              <mc:Fallback>
                <p:blipFill>
                  <a:blip r:embed="rId5"/>
                  <a:srcRect l="23965" t="26158" r="17726" b="23819"/>
                  <a:stretch>
                    <a:fillRect/>
                  </a:stretch>
                </p:blipFill>
              </mc:Fallback>
            </mc:AlternateContent>
            <p:spPr>
              <a:xfrm>
                <a:off x="8367887" y="1813523"/>
                <a:ext cx="3113243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dataset-scatterplot-buffy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rcRect l="21000" t="25393" r="20444" b="24201"/>
                  <a:stretch>
                    <a:fillRect/>
                  </a:stretch>
                </p:blipFill>
              </mc:Choice>
              <mc:Fallback>
                <p:blipFill>
                  <a:blip r:embed="rId7"/>
                  <a:srcRect l="21000" t="25393" r="20444" b="24201"/>
                  <a:stretch>
                    <a:fillRect/>
                  </a:stretch>
                </p:blipFill>
              </mc:Fallback>
            </mc:AlternateContent>
            <p:spPr>
              <a:xfrm>
                <a:off x="5224207" y="1813523"/>
                <a:ext cx="3102749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396070" y="0"/>
              <a:ext cx="3117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Buffy Stickmen v.2.1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9134" y="0"/>
              <a:ext cx="3441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PASCAL Stickmen v.1.0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08813" y="0"/>
              <a:ext cx="2250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VideoPose</a:t>
              </a:r>
              <a:r>
                <a:rPr lang="en-US" sz="2800" dirty="0" smtClean="0"/>
                <a:t> 2.0</a:t>
              </a:r>
              <a:endParaRPr lang="en-US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826483" y="680889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9230" y="965411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2067" y="722150"/>
              <a:ext cx="1076818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4034906" y="1358531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2067" y="1093671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2067" y="1465191"/>
              <a:ext cx="1651550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4069466" y="1743011"/>
              <a:ext cx="120960" cy="120960"/>
            </a:xfrm>
            <a:prstGeom prst="ellipse">
              <a:avLst/>
            </a:prstGeom>
            <a:solidFill>
              <a:srgbClr val="14FF00"/>
            </a:solidFill>
            <a:ln>
              <a:solidFill>
                <a:srgbClr val="14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492633" y="628513"/>
              <a:ext cx="1322416" cy="1493513"/>
              <a:chOff x="16458220" y="2108139"/>
              <a:chExt cx="1322416" cy="149351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16177872" y="3057853"/>
                <a:ext cx="1086011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6706990" y="2500960"/>
                <a:ext cx="1073646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7034322" y="2108139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458220" y="2854500"/>
                <a:ext cx="28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y</a:t>
                </a:r>
                <a:endParaRPr lang="en-US" dirty="0"/>
              </a:p>
            </p:txBody>
          </p:sp>
        </p:grp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/>
          <a:srcRect r="66660"/>
          <a:stretch>
            <a:fillRect/>
          </a:stretch>
        </p:blipFill>
        <p:spPr>
          <a:xfrm>
            <a:off x="1362278" y="4208232"/>
            <a:ext cx="4882896" cy="4433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/>
          <a:srcRect l="33466" r="33376"/>
          <a:stretch>
            <a:fillRect/>
          </a:stretch>
        </p:blipFill>
        <p:spPr>
          <a:xfrm>
            <a:off x="6297855" y="4216596"/>
            <a:ext cx="4882896" cy="44178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/>
          <a:srcRect l="66843"/>
          <a:stretch>
            <a:fillRect/>
          </a:stretch>
        </p:blipFill>
        <p:spPr>
          <a:xfrm>
            <a:off x="11220917" y="4224961"/>
            <a:ext cx="4988529" cy="44180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17421</TotalTime>
  <Words>237</Words>
  <Application>Microsoft Macintosh PowerPoint</Application>
  <PresentationFormat>Custom</PresentationFormat>
  <Paragraphs>99</Paragraphs>
  <Slides>15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2</cp:revision>
  <dcterms:created xsi:type="dcterms:W3CDTF">2012-04-13T22:46:26Z</dcterms:created>
  <dcterms:modified xsi:type="dcterms:W3CDTF">2012-04-26T01:08:13Z</dcterms:modified>
</cp:coreProperties>
</file>